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4" r:id="rId1"/>
  </p:sldMasterIdLst>
  <p:sldIdLst>
    <p:sldId id="260" r:id="rId2"/>
    <p:sldId id="299" r:id="rId3"/>
    <p:sldId id="268" r:id="rId4"/>
    <p:sldId id="303" r:id="rId5"/>
    <p:sldId id="286" r:id="rId6"/>
    <p:sldId id="304" r:id="rId7"/>
    <p:sldId id="298" r:id="rId8"/>
    <p:sldId id="305" r:id="rId9"/>
  </p:sldIdLst>
  <p:sldSz cx="12192000" cy="6858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8056" autoAdjust="0"/>
    <p:restoredTop sz="90952" autoAdjust="0"/>
  </p:normalViewPr>
  <p:slideViewPr>
    <p:cSldViewPr>
      <p:cViewPr varScale="1">
        <p:scale>
          <a:sx n="100" d="100"/>
          <a:sy n="100" d="100"/>
        </p:scale>
        <p:origin x="162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8E77A27-70B8-5F2D-4D84-75411B7DE7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ABE0D07-667A-6C53-5C67-385145A324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FBC78E-5EC5-7AB5-82FA-2C30CE1AA8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E775EA-8832-44BB-A799-FF2723FA8AF3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3679960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97D2839-3D44-0304-BCDD-79D16CBD28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549CFAB-87BF-82C0-3565-B649DE0B38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631B66-BAA4-5FB4-B906-A520667A2C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D97B41-4EE8-4B16-8444-DF9755017C64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6032361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975A5C3-13CD-E104-F87F-9333BCFF24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652D7D8-5B4A-B1B6-A90D-FB8789A812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273593C-86E4-67E9-5024-0336784F30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DA6445-A3F3-4534-BADF-06C754097829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8013634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D647935-F05A-52B4-37F5-40D72FF1F2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6872FD1-1501-7C02-07BB-9213304700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D9958F5-99FF-B116-1029-61572C1176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CB689B-1CCB-45DF-BC92-79ADEBB10536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7269739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934C2C4-13E0-61C6-3B5D-C488ECF99A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0CA67E5-65C8-41BC-705A-84C4EFD69C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4FD6CAB-1F6E-38D0-877F-E0EF2B9A1B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2C518D-E1BA-4E14-AFFB-D4D9E6CEB192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8350886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29F6FD88-0332-2140-5AB8-C8E97C530A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A8C5B729-2196-DF19-B594-89F0858D93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C746DC1F-A360-354E-A85A-2E25156F8E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DBA1C7-B6C2-4D88-86D4-127F69A276D9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7462885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47BC591E-2385-5B2B-4FF9-5013AAE58F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4BD6C98F-45D9-EA32-5D13-F229220856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12F96925-01FD-248F-4186-12F1A1F7D8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C3D4DB-10E8-4D9B-8469-17B05B739D21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0788990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41EA07AB-EF3A-407C-C4C4-CE55263B4E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EFD54BBD-D61C-D966-645A-D143393BA3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F6F58891-49D4-9CC7-C4D4-C8B58168AC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9FAAA5-D2BB-4C2E-B89D-302D4FBBF178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1644211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C30052F6-A17A-0F07-29F4-10600F5791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5F0FBFC7-5B38-C6FB-B5B3-2B9347F03C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B52C75CE-1D55-1E01-F4E8-18E458F314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FC0445-7315-432F-BF48-D98B85B54CAA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2279984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E5B0DF52-61E6-5C6E-476D-0EB65D99F9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F7E4C292-91B3-FCB4-DEFC-FDE73C4664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AF6485F1-DEFA-26D6-C563-C374D0D6F0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44A1CE-F978-44D7-96B5-67C49DE0F8CB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7129743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D90E746F-0D21-AA42-D7A3-45828D1E3C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B536946D-9E97-5A34-3F94-F8614901FB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EC6FC174-15FE-F29E-A5F5-B28B86C2AE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67947B-B79A-494C-ACF0-2D51AD4CFB92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8754666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99A34182-B22D-42A0-9299-8B9E929A6F4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81043BC6-28C8-5CD0-CFD7-BFD7B874D55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1D6E1CF-FFBF-9DEB-B33C-E241C830AAE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1E91988-C290-460D-B84D-B25D1D5E978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CC725CD-9955-6669-3EA1-7B8DEC1DA43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04D6243D-0CA2-44C2-BC10-9B038BFF24FD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35" r:id="rId1"/>
    <p:sldLayoutId id="2147483736" r:id="rId2"/>
    <p:sldLayoutId id="2147483737" r:id="rId3"/>
    <p:sldLayoutId id="2147483738" r:id="rId4"/>
    <p:sldLayoutId id="2147483739" r:id="rId5"/>
    <p:sldLayoutId id="2147483740" r:id="rId6"/>
    <p:sldLayoutId id="2147483741" r:id="rId7"/>
    <p:sldLayoutId id="2147483742" r:id="rId8"/>
    <p:sldLayoutId id="2147483743" r:id="rId9"/>
    <p:sldLayoutId id="2147483744" r:id="rId10"/>
    <p:sldLayoutId id="2147483745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3">
            <a:extLst>
              <a:ext uri="{FF2B5EF4-FFF2-40B4-BE49-F238E27FC236}">
                <a16:creationId xmlns:a16="http://schemas.microsoft.com/office/drawing/2014/main" id="{54B532AF-2E95-DD80-B3C0-45D352427E4A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847529" y="1371600"/>
            <a:ext cx="8820472" cy="4217988"/>
          </a:xfrm>
        </p:spPr>
        <p:txBody>
          <a:bodyPr/>
          <a:lstStyle/>
          <a:p>
            <a:pPr marL="0" indent="0" algn="ctr">
              <a:buFontTx/>
              <a:buNone/>
            </a:pPr>
            <a:r>
              <a:rPr lang="en-AU" altLang="en-US" sz="2000" dirty="0"/>
              <a:t>Verse 1</a:t>
            </a:r>
          </a:p>
          <a:p>
            <a:pPr marL="0" indent="0" algn="ctr">
              <a:buFontTx/>
              <a:buNone/>
            </a:pPr>
            <a:r>
              <a:rPr lang="en-AU" altLang="en-US" sz="4000" dirty="0"/>
              <a:t>I bring to thee my heart to fill;</a:t>
            </a:r>
          </a:p>
          <a:p>
            <a:pPr marL="0" indent="0" algn="ctr">
              <a:buFontTx/>
              <a:buNone/>
            </a:pPr>
            <a:r>
              <a:rPr lang="en-AU" altLang="en-US" sz="4000" dirty="0"/>
              <a:t>I feel how weak I am, but still</a:t>
            </a:r>
          </a:p>
          <a:p>
            <a:pPr marL="0" indent="0" algn="ctr">
              <a:buFontTx/>
              <a:buNone/>
            </a:pPr>
            <a:r>
              <a:rPr lang="en-AU" altLang="en-US" sz="4000" dirty="0"/>
              <a:t>To thee for help I call.</a:t>
            </a:r>
          </a:p>
          <a:p>
            <a:pPr marL="0" indent="0" algn="ctr">
              <a:buFontTx/>
              <a:buNone/>
            </a:pPr>
            <a:r>
              <a:rPr lang="en-AU" altLang="en-US" sz="4000" dirty="0"/>
              <a:t>In joy or grief, to live or die,</a:t>
            </a:r>
          </a:p>
          <a:p>
            <a:pPr marL="0" indent="0" algn="ctr">
              <a:buFontTx/>
              <a:buNone/>
            </a:pPr>
            <a:r>
              <a:rPr lang="en-AU" altLang="en-US" sz="4000" dirty="0"/>
              <a:t>For earth or Heaven, this is my cry,</a:t>
            </a:r>
          </a:p>
          <a:p>
            <a:pPr marL="0" indent="0" algn="ctr">
              <a:buFontTx/>
              <a:buNone/>
            </a:pPr>
            <a:r>
              <a:rPr lang="en-AU" altLang="en-US" sz="4000" dirty="0"/>
              <a:t>Be thou my all in all.</a:t>
            </a:r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3">
            <a:extLst>
              <a:ext uri="{FF2B5EF4-FFF2-40B4-BE49-F238E27FC236}">
                <a16:creationId xmlns:a16="http://schemas.microsoft.com/office/drawing/2014/main" id="{D2A013B7-F145-9E45-9AC1-713DE73868B8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351584" y="1619250"/>
            <a:ext cx="7772400" cy="3619500"/>
          </a:xfrm>
        </p:spPr>
        <p:txBody>
          <a:bodyPr/>
          <a:lstStyle/>
          <a:p>
            <a:pPr marL="0" indent="0" algn="ctr">
              <a:buFontTx/>
              <a:buNone/>
            </a:pPr>
            <a:r>
              <a:rPr lang="en-US" altLang="en-US" sz="2400"/>
              <a:t>Chorus</a:t>
            </a:r>
            <a:endParaRPr lang="en-AU" altLang="en-US" sz="2400"/>
          </a:p>
          <a:p>
            <a:pPr marL="0" indent="0" algn="ctr">
              <a:buFontTx/>
              <a:buNone/>
            </a:pPr>
            <a:r>
              <a:rPr lang="en-AU" altLang="en-US" sz="4000"/>
              <a:t>Christ is all, yes,</a:t>
            </a:r>
            <a:r>
              <a:rPr lang="en-US" altLang="en-US" sz="4000"/>
              <a:t> </a:t>
            </a:r>
            <a:r>
              <a:rPr lang="en-AU" altLang="en-US" sz="4000"/>
              <a:t>all in all,</a:t>
            </a:r>
          </a:p>
          <a:p>
            <a:pPr marL="0" indent="0" algn="ctr">
              <a:buFontTx/>
              <a:buNone/>
            </a:pPr>
            <a:r>
              <a:rPr lang="en-AU" altLang="en-US" sz="4000"/>
              <a:t>My Christ is all in all.</a:t>
            </a:r>
            <a:endParaRPr lang="en-US" altLang="en-US" sz="4000"/>
          </a:p>
          <a:p>
            <a:pPr marL="0" indent="0" algn="ctr">
              <a:buFontTx/>
              <a:buNone/>
            </a:pPr>
            <a:r>
              <a:rPr lang="en-AU" altLang="en-US" sz="4000"/>
              <a:t>Christ is all, yes,</a:t>
            </a:r>
            <a:r>
              <a:rPr lang="en-US" altLang="en-US" sz="4000"/>
              <a:t> </a:t>
            </a:r>
            <a:r>
              <a:rPr lang="en-AU" altLang="en-US" sz="4000"/>
              <a:t>all in all,</a:t>
            </a:r>
          </a:p>
          <a:p>
            <a:pPr marL="0" indent="0" algn="ctr">
              <a:buFontTx/>
              <a:buNone/>
            </a:pPr>
            <a:r>
              <a:rPr lang="en-AU" altLang="en-US" sz="4000"/>
              <a:t>My Christ is all in all.</a:t>
            </a:r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3">
            <a:extLst>
              <a:ext uri="{FF2B5EF4-FFF2-40B4-BE49-F238E27FC236}">
                <a16:creationId xmlns:a16="http://schemas.microsoft.com/office/drawing/2014/main" id="{339F6A34-ED01-BDD5-CB00-26618EF2F6FD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992313" y="692150"/>
            <a:ext cx="8497887" cy="5157788"/>
          </a:xfrm>
        </p:spPr>
        <p:txBody>
          <a:bodyPr/>
          <a:lstStyle/>
          <a:p>
            <a:pPr marL="0" indent="0" algn="ctr">
              <a:buFontTx/>
              <a:buNone/>
            </a:pPr>
            <a:r>
              <a:rPr lang="en-AU" altLang="en-US" sz="2000"/>
              <a:t>Verse 2</a:t>
            </a:r>
          </a:p>
          <a:p>
            <a:pPr marL="0" indent="0" algn="ctr">
              <a:buFontTx/>
              <a:buNone/>
            </a:pPr>
            <a:r>
              <a:rPr lang="en-AU" altLang="en-US" sz="4000"/>
              <a:t>Around me in the world I see</a:t>
            </a:r>
          </a:p>
          <a:p>
            <a:pPr marL="0" indent="0" algn="ctr">
              <a:buFontTx/>
              <a:buNone/>
            </a:pPr>
            <a:r>
              <a:rPr lang="en-AU" altLang="en-US" sz="4000"/>
              <a:t>No joy that turns my soul from thee;</a:t>
            </a:r>
          </a:p>
          <a:p>
            <a:pPr marL="0" indent="0" algn="ctr">
              <a:buFontTx/>
              <a:buNone/>
            </a:pPr>
            <a:r>
              <a:rPr lang="en-AU" altLang="en-US" sz="4000"/>
              <a:t>Its honours fade and fall;</a:t>
            </a:r>
          </a:p>
          <a:p>
            <a:pPr marL="0" indent="0" algn="ctr">
              <a:buFontTx/>
              <a:buNone/>
            </a:pPr>
            <a:r>
              <a:rPr lang="en-AU" altLang="en-US" sz="4000"/>
              <a:t>But with thee, though I mount the cross,</a:t>
            </a:r>
          </a:p>
          <a:p>
            <a:pPr marL="0" indent="0" algn="ctr">
              <a:buFontTx/>
              <a:buNone/>
            </a:pPr>
            <a:r>
              <a:rPr lang="en-AU" altLang="en-US" sz="4000"/>
              <a:t>I count it gain to suffer loss,</a:t>
            </a:r>
          </a:p>
          <a:p>
            <a:pPr marL="0" indent="0" algn="ctr">
              <a:buFontTx/>
              <a:buNone/>
            </a:pPr>
            <a:r>
              <a:rPr lang="en-AU" altLang="en-US" sz="4000"/>
              <a:t>For thou art all in all.</a:t>
            </a:r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3">
            <a:extLst>
              <a:ext uri="{FF2B5EF4-FFF2-40B4-BE49-F238E27FC236}">
                <a16:creationId xmlns:a16="http://schemas.microsoft.com/office/drawing/2014/main" id="{E2AE05F3-73C0-45AC-6953-A798B14BA5A2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351088" y="1125538"/>
            <a:ext cx="7772400" cy="3619500"/>
          </a:xfrm>
        </p:spPr>
        <p:txBody>
          <a:bodyPr/>
          <a:lstStyle/>
          <a:p>
            <a:pPr marL="0" indent="0" algn="ctr">
              <a:buFontTx/>
              <a:buNone/>
            </a:pPr>
            <a:r>
              <a:rPr lang="en-US" altLang="en-US" sz="2400"/>
              <a:t>Chorus</a:t>
            </a:r>
            <a:endParaRPr lang="en-AU" altLang="en-US" sz="2400"/>
          </a:p>
          <a:p>
            <a:pPr marL="0" indent="0" algn="ctr">
              <a:buFontTx/>
              <a:buNone/>
            </a:pPr>
            <a:r>
              <a:rPr lang="en-AU" altLang="en-US" sz="4000"/>
              <a:t>Christ is all, yes,</a:t>
            </a:r>
            <a:r>
              <a:rPr lang="en-US" altLang="en-US" sz="4000"/>
              <a:t> </a:t>
            </a:r>
            <a:r>
              <a:rPr lang="en-AU" altLang="en-US" sz="4000"/>
              <a:t>all in all,</a:t>
            </a:r>
          </a:p>
          <a:p>
            <a:pPr marL="0" indent="0" algn="ctr">
              <a:buFontTx/>
              <a:buNone/>
            </a:pPr>
            <a:r>
              <a:rPr lang="en-AU" altLang="en-US" sz="4000"/>
              <a:t>My Christ is all in all.</a:t>
            </a:r>
            <a:endParaRPr lang="en-US" altLang="en-US" sz="4000"/>
          </a:p>
          <a:p>
            <a:pPr marL="0" indent="0" algn="ctr">
              <a:buFontTx/>
              <a:buNone/>
            </a:pPr>
            <a:r>
              <a:rPr lang="en-AU" altLang="en-US" sz="4000"/>
              <a:t>Christ is all, yes,</a:t>
            </a:r>
            <a:r>
              <a:rPr lang="en-US" altLang="en-US" sz="4000"/>
              <a:t> </a:t>
            </a:r>
            <a:r>
              <a:rPr lang="en-AU" altLang="en-US" sz="4000"/>
              <a:t>all in all,</a:t>
            </a:r>
          </a:p>
          <a:p>
            <a:pPr marL="0" indent="0" algn="ctr">
              <a:buFontTx/>
              <a:buNone/>
            </a:pPr>
            <a:r>
              <a:rPr lang="en-AU" altLang="en-US" sz="4000"/>
              <a:t>My Christ is all in all.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3">
            <a:extLst>
              <a:ext uri="{FF2B5EF4-FFF2-40B4-BE49-F238E27FC236}">
                <a16:creationId xmlns:a16="http://schemas.microsoft.com/office/drawing/2014/main" id="{27DC709A-51DB-B5C1-8A48-679CE6888140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063750" y="765175"/>
            <a:ext cx="8421688" cy="5013325"/>
          </a:xfrm>
        </p:spPr>
        <p:txBody>
          <a:bodyPr/>
          <a:lstStyle/>
          <a:p>
            <a:pPr marL="0" indent="0" algn="ctr">
              <a:buFontTx/>
              <a:buNone/>
            </a:pPr>
            <a:r>
              <a:rPr lang="en-AU" altLang="en-US" sz="2000"/>
              <a:t>Verse 3</a:t>
            </a:r>
          </a:p>
          <a:p>
            <a:pPr marL="0" indent="0" algn="ctr">
              <a:buFontTx/>
              <a:buNone/>
            </a:pPr>
            <a:r>
              <a:rPr lang="en-AU" altLang="en-US" sz="3800"/>
              <a:t>I've little strength to call my own,</a:t>
            </a:r>
          </a:p>
          <a:p>
            <a:pPr marL="0" indent="0" algn="ctr">
              <a:buFontTx/>
              <a:buNone/>
            </a:pPr>
            <a:r>
              <a:rPr lang="en-AU" altLang="en-US" sz="3800"/>
              <a:t>And what I've done, before thy throne</a:t>
            </a:r>
          </a:p>
          <a:p>
            <a:pPr marL="0" indent="0" algn="ctr">
              <a:buFontTx/>
              <a:buNone/>
            </a:pPr>
            <a:r>
              <a:rPr lang="en-AU" altLang="en-US" sz="3800"/>
              <a:t>I here confess, is small;</a:t>
            </a:r>
          </a:p>
          <a:p>
            <a:pPr marL="0" indent="0" algn="ctr">
              <a:buFontTx/>
              <a:buNone/>
            </a:pPr>
            <a:r>
              <a:rPr lang="en-AU" altLang="en-US" sz="3800"/>
              <a:t>But on thy strength, O God, I lean,</a:t>
            </a:r>
          </a:p>
          <a:p>
            <a:pPr marL="0" indent="0" algn="ctr">
              <a:buFontTx/>
              <a:buNone/>
            </a:pPr>
            <a:r>
              <a:rPr lang="en-AU" altLang="en-US" sz="3800"/>
              <a:t>And through the blood that makes me clean,</a:t>
            </a:r>
          </a:p>
          <a:p>
            <a:pPr marL="0" indent="0" algn="ctr">
              <a:buFontTx/>
              <a:buNone/>
            </a:pPr>
            <a:r>
              <a:rPr lang="en-AU" altLang="en-US" sz="3800"/>
              <a:t>Thou art my all in all.</a:t>
            </a:r>
          </a:p>
        </p:txBody>
      </p:sp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3">
            <a:extLst>
              <a:ext uri="{FF2B5EF4-FFF2-40B4-BE49-F238E27FC236}">
                <a16:creationId xmlns:a16="http://schemas.microsoft.com/office/drawing/2014/main" id="{EFC3F12D-CF8C-E7A8-2D98-48E337F803B8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351088" y="1125538"/>
            <a:ext cx="7772400" cy="3619500"/>
          </a:xfrm>
        </p:spPr>
        <p:txBody>
          <a:bodyPr/>
          <a:lstStyle/>
          <a:p>
            <a:pPr marL="0" indent="0" algn="ctr">
              <a:buFontTx/>
              <a:buNone/>
            </a:pPr>
            <a:r>
              <a:rPr lang="en-US" altLang="en-US" sz="2400"/>
              <a:t>Chorus</a:t>
            </a:r>
            <a:endParaRPr lang="en-AU" altLang="en-US" sz="2400"/>
          </a:p>
          <a:p>
            <a:pPr marL="0" indent="0" algn="ctr">
              <a:buFontTx/>
              <a:buNone/>
            </a:pPr>
            <a:r>
              <a:rPr lang="en-AU" altLang="en-US" sz="4000"/>
              <a:t>Christ is all, yes,</a:t>
            </a:r>
            <a:r>
              <a:rPr lang="en-US" altLang="en-US" sz="4000"/>
              <a:t> </a:t>
            </a:r>
            <a:r>
              <a:rPr lang="en-AU" altLang="en-US" sz="4000"/>
              <a:t>all in all,</a:t>
            </a:r>
          </a:p>
          <a:p>
            <a:pPr marL="0" indent="0" algn="ctr">
              <a:buFontTx/>
              <a:buNone/>
            </a:pPr>
            <a:r>
              <a:rPr lang="en-AU" altLang="en-US" sz="4000"/>
              <a:t>My Christ is all in all.</a:t>
            </a:r>
            <a:endParaRPr lang="en-US" altLang="en-US" sz="4000"/>
          </a:p>
          <a:p>
            <a:pPr marL="0" indent="0" algn="ctr">
              <a:buFontTx/>
              <a:buNone/>
            </a:pPr>
            <a:r>
              <a:rPr lang="en-AU" altLang="en-US" sz="4000"/>
              <a:t>Christ is all, yes,</a:t>
            </a:r>
            <a:r>
              <a:rPr lang="en-US" altLang="en-US" sz="4000"/>
              <a:t> </a:t>
            </a:r>
            <a:r>
              <a:rPr lang="en-AU" altLang="en-US" sz="4000"/>
              <a:t>all in all,</a:t>
            </a:r>
          </a:p>
          <a:p>
            <a:pPr marL="0" indent="0" algn="ctr">
              <a:buFontTx/>
              <a:buNone/>
            </a:pPr>
            <a:r>
              <a:rPr lang="en-AU" altLang="en-US" sz="4000"/>
              <a:t>My Christ is all in all.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3">
            <a:extLst>
              <a:ext uri="{FF2B5EF4-FFF2-40B4-BE49-F238E27FC236}">
                <a16:creationId xmlns:a16="http://schemas.microsoft.com/office/drawing/2014/main" id="{5D0E6E85-A8B2-FFB0-B83C-25B2BD340500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992313" y="836613"/>
            <a:ext cx="8421687" cy="4627562"/>
          </a:xfrm>
        </p:spPr>
        <p:txBody>
          <a:bodyPr/>
          <a:lstStyle/>
          <a:p>
            <a:pPr marL="0" indent="0" algn="ctr">
              <a:buFontTx/>
              <a:buNone/>
            </a:pPr>
            <a:r>
              <a:rPr lang="en-AU" altLang="en-US" sz="2400"/>
              <a:t>Verse 4</a:t>
            </a:r>
          </a:p>
          <a:p>
            <a:pPr marL="0" indent="0" algn="ctr">
              <a:buFontTx/>
              <a:buNone/>
            </a:pPr>
            <a:r>
              <a:rPr lang="en-AU" altLang="en-US" sz="4000"/>
              <a:t>No tempest can my courage shake,</a:t>
            </a:r>
          </a:p>
          <a:p>
            <a:pPr marL="0" indent="0" algn="ctr">
              <a:buFontTx/>
              <a:buNone/>
            </a:pPr>
            <a:r>
              <a:rPr lang="en-AU" altLang="en-US" sz="4000"/>
              <a:t>My love from thee no pain can take,</a:t>
            </a:r>
          </a:p>
          <a:p>
            <a:pPr marL="0" indent="0" algn="ctr">
              <a:buFontTx/>
              <a:buNone/>
            </a:pPr>
            <a:r>
              <a:rPr lang="en-AU" altLang="en-US" sz="4000"/>
              <a:t>No fear my heart appal;</a:t>
            </a:r>
          </a:p>
          <a:p>
            <a:pPr marL="0" indent="0" algn="ctr">
              <a:buFontTx/>
              <a:buNone/>
            </a:pPr>
            <a:r>
              <a:rPr lang="en-AU" altLang="en-US" sz="4000"/>
              <a:t>And where I cannot see I'll trust,</a:t>
            </a:r>
          </a:p>
          <a:p>
            <a:pPr marL="0" indent="0" algn="ctr">
              <a:buFontTx/>
              <a:buNone/>
            </a:pPr>
            <a:r>
              <a:rPr lang="en-AU" altLang="en-US" sz="4000"/>
              <a:t>For then I know thou surely must</a:t>
            </a:r>
          </a:p>
          <a:p>
            <a:pPr marL="0" indent="0" algn="ctr">
              <a:buFontTx/>
              <a:buNone/>
            </a:pPr>
            <a:r>
              <a:rPr lang="en-AU" altLang="en-US" sz="4000"/>
              <a:t>Be still my all in all.</a:t>
            </a:r>
          </a:p>
        </p:txBody>
      </p:sp>
    </p:spTree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3">
            <a:extLst>
              <a:ext uri="{FF2B5EF4-FFF2-40B4-BE49-F238E27FC236}">
                <a16:creationId xmlns:a16="http://schemas.microsoft.com/office/drawing/2014/main" id="{29B144EC-2D60-E76C-B5EC-F1AF3731D1F5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351088" y="1125538"/>
            <a:ext cx="7772400" cy="3619500"/>
          </a:xfrm>
        </p:spPr>
        <p:txBody>
          <a:bodyPr/>
          <a:lstStyle/>
          <a:p>
            <a:pPr marL="0" indent="0" algn="ctr">
              <a:buFontTx/>
              <a:buNone/>
            </a:pPr>
            <a:r>
              <a:rPr lang="en-US" altLang="en-US" sz="2400"/>
              <a:t>Chorus</a:t>
            </a:r>
            <a:endParaRPr lang="en-AU" altLang="en-US" sz="2400"/>
          </a:p>
          <a:p>
            <a:pPr marL="0" indent="0" algn="ctr">
              <a:buFontTx/>
              <a:buNone/>
            </a:pPr>
            <a:r>
              <a:rPr lang="en-AU" altLang="en-US" sz="4000"/>
              <a:t>Christ is all, yes,</a:t>
            </a:r>
            <a:r>
              <a:rPr lang="en-US" altLang="en-US" sz="4000"/>
              <a:t> </a:t>
            </a:r>
            <a:r>
              <a:rPr lang="en-AU" altLang="en-US" sz="4000"/>
              <a:t>all in all,</a:t>
            </a:r>
          </a:p>
          <a:p>
            <a:pPr marL="0" indent="0" algn="ctr">
              <a:buFontTx/>
              <a:buNone/>
            </a:pPr>
            <a:r>
              <a:rPr lang="en-AU" altLang="en-US" sz="4000"/>
              <a:t>My Christ is all in all.</a:t>
            </a:r>
            <a:endParaRPr lang="en-US" altLang="en-US" sz="4000"/>
          </a:p>
          <a:p>
            <a:pPr marL="0" indent="0" algn="ctr">
              <a:buFontTx/>
              <a:buNone/>
            </a:pPr>
            <a:r>
              <a:rPr lang="en-AU" altLang="en-US" sz="4000"/>
              <a:t>Christ is all, yes,</a:t>
            </a:r>
            <a:r>
              <a:rPr lang="en-US" altLang="en-US" sz="4000"/>
              <a:t> </a:t>
            </a:r>
            <a:r>
              <a:rPr lang="en-AU" altLang="en-US" sz="4000"/>
              <a:t>all in all,</a:t>
            </a:r>
          </a:p>
          <a:p>
            <a:pPr marL="0" indent="0" algn="ctr">
              <a:buFontTx/>
              <a:buNone/>
            </a:pPr>
            <a:r>
              <a:rPr lang="en-AU" altLang="en-US" sz="4000"/>
              <a:t>My Christ is all in all.</a:t>
            </a:r>
          </a:p>
        </p:txBody>
      </p:sp>
      <p:sp>
        <p:nvSpPr>
          <p:cNvPr id="2" name="TextBox 8">
            <a:extLst>
              <a:ext uri="{FF2B5EF4-FFF2-40B4-BE49-F238E27FC236}">
                <a16:creationId xmlns:a16="http://schemas.microsoft.com/office/drawing/2014/main" id="{841378DC-1789-D0B7-379A-E153AAC64A6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7988" y="5805488"/>
            <a:ext cx="4103687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en-US" altLang="en-US" sz="1200" dirty="0"/>
              <a:t>I bring to thee my heart to fill </a:t>
            </a:r>
          </a:p>
          <a:p>
            <a:pPr eaLnBrk="1" hangingPunct="1"/>
            <a:r>
              <a:rPr lang="en-US" altLang="en-US" sz="1200" dirty="0"/>
              <a:t>Herbert H. Booth (1862-1926) (verses), W. A. Williams (chorus)</a:t>
            </a:r>
          </a:p>
          <a:p>
            <a:pPr eaLnBrk="1" hangingPunct="1"/>
            <a:r>
              <a:rPr lang="en-US" altLang="en-US" sz="1200" dirty="0"/>
              <a:t>© The General of The Salvation Army </a:t>
            </a:r>
            <a:endParaRPr lang="en-AU" altLang="en-US" sz="12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9AF8C"/>
      </a:accent1>
      <a:accent2>
        <a:srgbClr val="97BE49"/>
      </a:accent2>
      <a:accent3>
        <a:srgbClr val="3D9CCC"/>
      </a:accent3>
      <a:accent4>
        <a:srgbClr val="7C60C6"/>
      </a:accent4>
      <a:accent5>
        <a:srgbClr val="C9492C"/>
      </a:accent5>
      <a:accent6>
        <a:srgbClr val="D58C2E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3E4F19A7-A959-40BB-972C-4880BAF8EB0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85</TotalTime>
  <Words>374</Words>
  <Application>Microsoft Office PowerPoint</Application>
  <PresentationFormat>Widescreen</PresentationFormat>
  <Paragraphs>51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Calibri</vt:lpstr>
      <vt:lpstr>Arial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489.</dc:title>
  <dc:creator>E. Langley Smith</dc:creator>
  <cp:lastModifiedBy>Narelle Wheaton</cp:lastModifiedBy>
  <cp:revision>11</cp:revision>
  <cp:lastPrinted>1601-01-01T00:00:00Z</cp:lastPrinted>
  <dcterms:created xsi:type="dcterms:W3CDTF">2000-03-24T07:14:07Z</dcterms:created>
  <dcterms:modified xsi:type="dcterms:W3CDTF">2023-08-10T06:49:23Z</dcterms:modified>
</cp:coreProperties>
</file>